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CE6B-E341-4357-9C03-FF757DE6C2BB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82CD6-517D-4F45-8944-8829544F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tytuy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82CD6-517D-4F45-8944-8829544FE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308B-A4C8-4324-A90A-C748F9541559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F488-0FDC-475E-9987-96BE9DCB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1"/>
            <a:ext cx="5848350" cy="5943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3680937" y="2461735"/>
            <a:ext cx="1477328" cy="8229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মহাপরিচালক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মহোদয়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১৪-০২-২০১৬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কর্মসূচীর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উদ্ধোধন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800219" cy="640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শিক্ষণরত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28600"/>
            <a:ext cx="800219" cy="640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শিক্ষণরত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1107996" cy="640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শিক্ষণরত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চিত্র-৩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107996" cy="640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শিক্ষণরত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চিত্র-৪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924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1107996" cy="640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ফাইলিং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শিক্ষণরত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চিত্র-৫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BRCSTE</dc:creator>
  <cp:lastModifiedBy>BRCSTE</cp:lastModifiedBy>
  <cp:revision>5</cp:revision>
  <dcterms:created xsi:type="dcterms:W3CDTF">2016-02-24T06:29:22Z</dcterms:created>
  <dcterms:modified xsi:type="dcterms:W3CDTF">2016-02-24T08:08:15Z</dcterms:modified>
</cp:coreProperties>
</file>